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9106C-9AAE-CB4C-A5DF-71108A237DE1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E133E-1125-3A47-9727-B196221BFF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7.png"/>
          <p:cNvPicPr/>
          <p:nvPr/>
        </p:nvPicPr>
        <p:blipFill>
          <a:blip r:embed="rId2">
            <a:alphaModFix amt="60000"/>
          </a:blip>
          <a:srcRect l="46634"/>
          <a:stretch>
            <a:fillRect/>
          </a:stretch>
        </p:blipFill>
        <p:spPr>
          <a:xfrm>
            <a:off x="2451832" y="1368564"/>
            <a:ext cx="6692168" cy="5489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8033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80871"/>
            <a:ext cx="6400800" cy="511839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What effect could the expansion of railroads have on individuals living in the United States at the turn of the 20</a:t>
            </a:r>
            <a:r>
              <a:rPr lang="en-US" b="1" baseline="30000" dirty="0" smtClean="0">
                <a:solidFill>
                  <a:srgbClr val="000000"/>
                </a:solidFill>
              </a:rPr>
              <a:t>th</a:t>
            </a:r>
            <a:r>
              <a:rPr lang="en-US" b="1" dirty="0" smtClean="0">
                <a:solidFill>
                  <a:srgbClr val="000000"/>
                </a:solidFill>
              </a:rPr>
              <a:t> century?</a:t>
            </a: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pPr algn="l"/>
            <a:r>
              <a:rPr lang="en-US" b="1" i="1" dirty="0" smtClean="0">
                <a:solidFill>
                  <a:srgbClr val="000000"/>
                </a:solidFill>
              </a:rPr>
              <a:t>Think about former slaves, Native Americans, and immigrants.  </a:t>
            </a:r>
            <a:r>
              <a:rPr lang="en-US" b="1" dirty="0" smtClean="0">
                <a:solidFill>
                  <a:srgbClr val="000000"/>
                </a:solidFill>
              </a:rPr>
              <a:t>How might the impact have been different for these groups?</a:t>
            </a:r>
            <a:endParaRPr lang="en-US" b="1" i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Stations Procedures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5526"/>
            <a:ext cx="8229600" cy="3314286"/>
          </a:xfrm>
        </p:spPr>
        <p:txBody>
          <a:bodyPr/>
          <a:lstStyle/>
          <a:p>
            <a:r>
              <a:rPr lang="en-US" dirty="0" smtClean="0"/>
              <a:t>You will have 8 minutes at each station</a:t>
            </a:r>
          </a:p>
          <a:p>
            <a:r>
              <a:rPr lang="en-US" dirty="0" smtClean="0"/>
              <a:t>At the end of 8 minutes, we will rotate stations (you will stay seated)</a:t>
            </a:r>
          </a:p>
          <a:p>
            <a:r>
              <a:rPr lang="en-US" dirty="0" smtClean="0"/>
              <a:t>Fill out the stations worksheet provided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81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Call to Order</vt:lpstr>
      <vt:lpstr>Stations Procedures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2011-11-04T10:23:28Z</dcterms:created>
  <dcterms:modified xsi:type="dcterms:W3CDTF">2011-11-04T11:33:56Z</dcterms:modified>
</cp:coreProperties>
</file>